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9" r:id="rId2"/>
    <p:sldId id="260" r:id="rId3"/>
    <p:sldId id="258" r:id="rId4"/>
    <p:sldId id="261" r:id="rId5"/>
    <p:sldId id="262" r:id="rId6"/>
    <p:sldId id="271" r:id="rId7"/>
    <p:sldId id="263" r:id="rId8"/>
    <p:sldId id="275" r:id="rId9"/>
    <p:sldId id="277" r:id="rId10"/>
    <p:sldId id="278" r:id="rId11"/>
    <p:sldId id="279" r:id="rId12"/>
    <p:sldId id="266" r:id="rId13"/>
    <p:sldId id="276" r:id="rId14"/>
    <p:sldId id="267" r:id="rId15"/>
    <p:sldId id="268" r:id="rId16"/>
    <p:sldId id="264" r:id="rId17"/>
    <p:sldId id="265" r:id="rId18"/>
    <p:sldId id="269" r:id="rId19"/>
    <p:sldId id="270" r:id="rId20"/>
    <p:sldId id="272" r:id="rId21"/>
    <p:sldId id="280" r:id="rId22"/>
    <p:sldId id="273" r:id="rId23"/>
    <p:sldId id="274" r:id="rId24"/>
    <p:sldId id="28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C13AB6D-DEA2-4CBB-AC69-1EF1A6AD1512}">
      <dgm:prSet/>
      <dgm:spPr/>
      <dgm:t>
        <a:bodyPr/>
        <a:lstStyle/>
        <a:p>
          <a:pPr>
            <a:defRPr cap="all"/>
          </a:pPr>
          <a:r>
            <a:rPr lang="en-US" dirty="0"/>
            <a:t>We bring to you the best price and quality of car.</a:t>
          </a:r>
        </a:p>
      </dgm:t>
    </dgm:pt>
    <dgm:pt modelId="{2C752582-D9FF-4E04-A92F-827DB4BB5C48}" type="parTrans" cxnId="{4B888393-351D-4489-90C9-5A68061AB236}">
      <dgm:prSet/>
      <dgm:spPr/>
      <dgm:t>
        <a:bodyPr/>
        <a:lstStyle/>
        <a:p>
          <a:endParaRPr lang="en-US"/>
        </a:p>
      </dgm:t>
    </dgm:pt>
    <dgm:pt modelId="{9C64CC83-643C-4E12-8F97-BC19DC031190}" type="sibTrans" cxnId="{4B888393-351D-4489-90C9-5A68061AB236}">
      <dgm:prSet phldrT="01" phldr="0"/>
      <dgm:spPr/>
      <dgm:t>
        <a:bodyPr/>
        <a:lstStyle/>
        <a:p>
          <a:r>
            <a:rPr lang="en-US"/>
            <a:t>01</a:t>
          </a:r>
          <a:endParaRPr lang="en-US" dirty="0"/>
        </a:p>
      </dgm:t>
    </dgm:pt>
    <dgm:pt modelId="{53742231-981F-480A-940F-203EC2F7423F}">
      <dgm:prSet/>
      <dgm:spPr/>
      <dgm:t>
        <a:bodyPr/>
        <a:lstStyle/>
        <a:p>
          <a:pPr>
            <a:defRPr cap="all"/>
          </a:pPr>
          <a:r>
            <a:rPr lang="en-US" dirty="0"/>
            <a:t>Easy to find multiple models of car that you always wanted.</a:t>
          </a:r>
        </a:p>
      </dgm:t>
    </dgm:pt>
    <dgm:pt modelId="{EF449C32-A7AE-4099-9E9B-9E2F736A89CE}" type="sibTrans" cxnId="{F226B1C2-5D99-403A-8240-EAD6BD4D8534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2FC75195-FBA1-43DE-85DD-40B4B3A2F1F3}" type="parTrans" cxnId="{F226B1C2-5D99-403A-8240-EAD6BD4D8534}">
      <dgm:prSet/>
      <dgm:spPr/>
      <dgm:t>
        <a:bodyPr/>
        <a:lstStyle/>
        <a:p>
          <a:endParaRPr lang="en-US"/>
        </a:p>
      </dgm:t>
    </dgm:pt>
    <dgm:pt modelId="{9EF41CC5-EF3B-4A6D-8229-3F1333EADFB3}">
      <dgm:prSet/>
      <dgm:spPr/>
      <dgm:t>
        <a:bodyPr/>
        <a:lstStyle/>
        <a:p>
          <a:pPr>
            <a:defRPr cap="all"/>
          </a:pPr>
          <a:r>
            <a:rPr lang="en-US" dirty="0"/>
            <a:t>Give advices to buy the car that is most suitable for you.</a:t>
          </a:r>
        </a:p>
      </dgm:t>
    </dgm:pt>
    <dgm:pt modelId="{98E6DD7C-B953-4119-9F64-9914E467ECBF}" type="sibTrans" cxnId="{E476EEBC-7C9F-4E07-BD58-1044B9769B64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DAEF1C7D-B0C5-46FA-BED3-8A54E918D3E0}" type="parTrans" cxnId="{E476EEBC-7C9F-4E07-BD58-1044B9769B64}">
      <dgm:prSet/>
      <dgm:spPr/>
      <dgm:t>
        <a:bodyPr/>
        <a:lstStyle/>
        <a:p>
          <a:endParaRPr lang="en-US"/>
        </a:p>
      </dgm:t>
    </dgm:pt>
    <dgm:pt modelId="{C8B6A9DB-4297-4A00-8045-D1AEE4DD57F0}">
      <dgm:prSet/>
      <dgm:spPr/>
      <dgm:t>
        <a:bodyPr/>
        <a:lstStyle/>
        <a:p>
          <a:pPr>
            <a:defRPr cap="all"/>
          </a:pPr>
          <a:r>
            <a:rPr lang="en-US" dirty="0"/>
            <a:t>Provide place that you can sell your cars with  a good price.</a:t>
          </a:r>
        </a:p>
      </dgm:t>
    </dgm:pt>
    <dgm:pt modelId="{E52E2A0C-8453-4AC5-9373-08A111DAECB7}" type="parTrans" cxnId="{6613C170-2E5F-4625-B67F-D42FAC715BC1}">
      <dgm:prSet/>
      <dgm:spPr/>
      <dgm:t>
        <a:bodyPr/>
        <a:lstStyle/>
        <a:p>
          <a:endParaRPr lang="en-US"/>
        </a:p>
      </dgm:t>
    </dgm:pt>
    <dgm:pt modelId="{93D92E33-EB2E-4AF9-A41B-FFC9976B74DC}" type="sibTrans" cxnId="{6613C170-2E5F-4625-B67F-D42FAC715BC1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</dgm:pt>
    <dgm:pt modelId="{3DD5B223-886E-4FC7-BDA1-ECA869A474EC}" type="pres">
      <dgm:prSet presAssocID="{DC13AB6D-DEA2-4CBB-AC69-1EF1A6AD1512}" presName="compositeNode" presStyleCnt="0">
        <dgm:presLayoutVars>
          <dgm:bulletEnabled val="1"/>
        </dgm:presLayoutVars>
      </dgm:prSet>
      <dgm:spPr/>
    </dgm:pt>
    <dgm:pt modelId="{DA3A6BD4-857F-4C66-97FA-B1E1C180A950}" type="pres">
      <dgm:prSet presAssocID="{DC13AB6D-DEA2-4CBB-AC69-1EF1A6AD1512}" presName="bgRect" presStyleLbl="alignNode1" presStyleIdx="0" presStyleCnt="4"/>
      <dgm:spPr/>
    </dgm:pt>
    <dgm:pt modelId="{BBA91679-4684-4A04-8AEB-03038C78A75C}" type="pres">
      <dgm:prSet presAssocID="{9C64CC83-643C-4E12-8F97-BC19DC031190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5F398AEE-BC0F-4F30-99FA-92D67A176C2D}" type="pres">
      <dgm:prSet presAssocID="{DC13AB6D-DEA2-4CBB-AC69-1EF1A6AD1512}" presName="nodeRect" presStyleLbl="alignNode1" presStyleIdx="0" presStyleCnt="4">
        <dgm:presLayoutVars>
          <dgm:bulletEnabled val="1"/>
        </dgm:presLayoutVars>
      </dgm:prSet>
      <dgm:spPr/>
    </dgm:pt>
    <dgm:pt modelId="{3C27A223-AC17-40BD-B7C5-0447661C2934}" type="pres">
      <dgm:prSet presAssocID="{9C64CC83-643C-4E12-8F97-BC19DC031190}" presName="sibTrans" presStyleCnt="0"/>
      <dgm:spPr/>
    </dgm:pt>
    <dgm:pt modelId="{0864151C-845B-4A50-9755-7EE613694D81}" type="pres">
      <dgm:prSet presAssocID="{53742231-981F-480A-940F-203EC2F7423F}" presName="compositeNode" presStyleCnt="0">
        <dgm:presLayoutVars>
          <dgm:bulletEnabled val="1"/>
        </dgm:presLayoutVars>
      </dgm:prSet>
      <dgm:spPr/>
    </dgm:pt>
    <dgm:pt modelId="{00AE7F27-0E5D-4AFB-ACD6-B5A19E79EA42}" type="pres">
      <dgm:prSet presAssocID="{53742231-981F-480A-940F-203EC2F7423F}" presName="bgRect" presStyleLbl="alignNode1" presStyleIdx="1" presStyleCnt="4"/>
      <dgm:spPr/>
    </dgm:pt>
    <dgm:pt modelId="{975C752B-C37A-4BA6-A3AE-2202A141404A}" type="pres">
      <dgm:prSet presAssocID="{EF449C32-A7AE-4099-9E9B-9E2F736A89CE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C5BDCA19-B754-421E-A6CC-628F80FC74CB}" type="pres">
      <dgm:prSet presAssocID="{53742231-981F-480A-940F-203EC2F7423F}" presName="nodeRect" presStyleLbl="alignNode1" presStyleIdx="1" presStyleCnt="4">
        <dgm:presLayoutVars>
          <dgm:bulletEnabled val="1"/>
        </dgm:presLayoutVars>
      </dgm:prSet>
      <dgm:spPr/>
    </dgm:pt>
    <dgm:pt modelId="{3E36C1DA-E751-469B-91D5-B7ADF3790DAB}" type="pres">
      <dgm:prSet presAssocID="{EF449C32-A7AE-4099-9E9B-9E2F736A89CE}" presName="sibTrans" presStyleCnt="0"/>
      <dgm:spPr/>
    </dgm:pt>
    <dgm:pt modelId="{19974A3A-09A4-40DE-BB0F-D9AED1ACB06E}" type="pres">
      <dgm:prSet presAssocID="{9EF41CC5-EF3B-4A6D-8229-3F1333EADFB3}" presName="compositeNode" presStyleCnt="0">
        <dgm:presLayoutVars>
          <dgm:bulletEnabled val="1"/>
        </dgm:presLayoutVars>
      </dgm:prSet>
      <dgm:spPr/>
    </dgm:pt>
    <dgm:pt modelId="{CAD62F17-E99D-4FEF-B376-961CA4CB20EB}" type="pres">
      <dgm:prSet presAssocID="{9EF41CC5-EF3B-4A6D-8229-3F1333EADFB3}" presName="bgRect" presStyleLbl="alignNode1" presStyleIdx="2" presStyleCnt="4"/>
      <dgm:spPr/>
    </dgm:pt>
    <dgm:pt modelId="{E20811D6-E5D4-4C9E-AABF-9E0E1902CA2C}" type="pres">
      <dgm:prSet presAssocID="{98E6DD7C-B953-4119-9F64-9914E467ECBF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67D48337-9200-42EF-A956-8FC92E9B78D2}" type="pres">
      <dgm:prSet presAssocID="{9EF41CC5-EF3B-4A6D-8229-3F1333EADFB3}" presName="nodeRect" presStyleLbl="alignNode1" presStyleIdx="2" presStyleCnt="4">
        <dgm:presLayoutVars>
          <dgm:bulletEnabled val="1"/>
        </dgm:presLayoutVars>
      </dgm:prSet>
      <dgm:spPr/>
    </dgm:pt>
    <dgm:pt modelId="{6B2D377F-84E6-4F13-B6E1-37370736977B}" type="pres">
      <dgm:prSet presAssocID="{98E6DD7C-B953-4119-9F64-9914E467ECBF}" presName="sibTrans" presStyleCnt="0"/>
      <dgm:spPr/>
    </dgm:pt>
    <dgm:pt modelId="{E3821F1E-1ADC-4C12-B2E3-7D7B161EA635}" type="pres">
      <dgm:prSet presAssocID="{C8B6A9DB-4297-4A00-8045-D1AEE4DD57F0}" presName="compositeNode" presStyleCnt="0">
        <dgm:presLayoutVars>
          <dgm:bulletEnabled val="1"/>
        </dgm:presLayoutVars>
      </dgm:prSet>
      <dgm:spPr/>
    </dgm:pt>
    <dgm:pt modelId="{8C175526-0F2C-4BF1-99C7-B31ECD72A81A}" type="pres">
      <dgm:prSet presAssocID="{C8B6A9DB-4297-4A00-8045-D1AEE4DD57F0}" presName="bgRect" presStyleLbl="alignNode1" presStyleIdx="3" presStyleCnt="4"/>
      <dgm:spPr/>
    </dgm:pt>
    <dgm:pt modelId="{A68B7B30-1C9C-4049-9B87-56F787E4850F}" type="pres">
      <dgm:prSet presAssocID="{93D92E33-EB2E-4AF9-A41B-FFC9976B74DC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C3A09B4D-0A70-4FE9-A150-F95701D867F3}" type="pres">
      <dgm:prSet presAssocID="{C8B6A9DB-4297-4A00-8045-D1AEE4DD57F0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F6AE3A0A-6A77-4B2B-8418-6C131E1368C9}" type="presOf" srcId="{C8B6A9DB-4297-4A00-8045-D1AEE4DD57F0}" destId="{C3A09B4D-0A70-4FE9-A150-F95701D867F3}" srcOrd="1" destOrd="0" presId="urn:microsoft.com/office/officeart/2016/7/layout/LinearBlockProcessNumbered"/>
    <dgm:cxn modelId="{DDD3570F-C725-4602-8D59-48145C24C98F}" type="presOf" srcId="{93D92E33-EB2E-4AF9-A41B-FFC9976B74DC}" destId="{A68B7B30-1C9C-4049-9B87-56F787E4850F}" srcOrd="0" destOrd="0" presId="urn:microsoft.com/office/officeart/2016/7/layout/LinearBlockProcessNumbered"/>
    <dgm:cxn modelId="{43B61840-F115-4174-96B9-DA0C0E83489E}" type="presOf" srcId="{9EF41CC5-EF3B-4A6D-8229-3F1333EADFB3}" destId="{CAD62F17-E99D-4FEF-B376-961CA4CB20EB}" srcOrd="0" destOrd="0" presId="urn:microsoft.com/office/officeart/2016/7/layout/LinearBlockProcessNumbered"/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  <dgm:cxn modelId="{6613C170-2E5F-4625-B67F-D42FAC715BC1}" srcId="{8AA20905-3954-474B-A606-562BCA026DC1}" destId="{C8B6A9DB-4297-4A00-8045-D1AEE4DD57F0}" srcOrd="3" destOrd="0" parTransId="{E52E2A0C-8453-4AC5-9373-08A111DAECB7}" sibTransId="{93D92E33-EB2E-4AF9-A41B-FFC9976B74DC}"/>
    <dgm:cxn modelId="{29280853-1A86-48A7-BA30-A3847B3BBF6D}" type="presOf" srcId="{98E6DD7C-B953-4119-9F64-9914E467ECBF}" destId="{E20811D6-E5D4-4C9E-AABF-9E0E1902CA2C}" srcOrd="0" destOrd="0" presId="urn:microsoft.com/office/officeart/2016/7/layout/LinearBlockProcessNumbered"/>
    <dgm:cxn modelId="{F6B1598F-1951-460F-BB68-54B32A798437}" type="presOf" srcId="{DC13AB6D-DEA2-4CBB-AC69-1EF1A6AD1512}" destId="{5F398AEE-BC0F-4F30-99FA-92D67A176C2D}" srcOrd="1" destOrd="0" presId="urn:microsoft.com/office/officeart/2016/7/layout/LinearBlockProcessNumbered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BA068B95-2DA2-453B-8162-90B6AB26C20F}" type="presOf" srcId="{DC13AB6D-DEA2-4CBB-AC69-1EF1A6AD1512}" destId="{DA3A6BD4-857F-4C66-97FA-B1E1C180A950}" srcOrd="0" destOrd="0" presId="urn:microsoft.com/office/officeart/2016/7/layout/LinearBlockProcessNumbered"/>
    <dgm:cxn modelId="{07D44DA2-D4CF-4582-A029-20843D5E0F23}" type="presOf" srcId="{53742231-981F-480A-940F-203EC2F7423F}" destId="{C5BDCA19-B754-421E-A6CC-628F80FC74CB}" srcOrd="1" destOrd="0" presId="urn:microsoft.com/office/officeart/2016/7/layout/LinearBlockProcessNumbered"/>
    <dgm:cxn modelId="{BC2BB6B5-C76A-481A-93A8-B60AFE0FF530}" type="presOf" srcId="{C8B6A9DB-4297-4A00-8045-D1AEE4DD57F0}" destId="{8C175526-0F2C-4BF1-99C7-B31ECD72A81A}" srcOrd="0" destOrd="0" presId="urn:microsoft.com/office/officeart/2016/7/layout/LinearBlockProcessNumbered"/>
    <dgm:cxn modelId="{E476EEBC-7C9F-4E07-BD58-1044B9769B64}" srcId="{8AA20905-3954-474B-A606-562BCA026DC1}" destId="{9EF41CC5-EF3B-4A6D-8229-3F1333EADFB3}" srcOrd="2" destOrd="0" parTransId="{DAEF1C7D-B0C5-46FA-BED3-8A54E918D3E0}" sibTransId="{98E6DD7C-B953-4119-9F64-9914E467ECBF}"/>
    <dgm:cxn modelId="{FDD130C2-CD74-4EFB-A226-A939177EE674}" type="presOf" srcId="{53742231-981F-480A-940F-203EC2F7423F}" destId="{00AE7F27-0E5D-4AFB-ACD6-B5A19E79EA42}" srcOrd="0" destOrd="0" presId="urn:microsoft.com/office/officeart/2016/7/layout/LinearBlockProcessNumbered"/>
    <dgm:cxn modelId="{F226B1C2-5D99-403A-8240-EAD6BD4D8534}" srcId="{8AA20905-3954-474B-A606-562BCA026DC1}" destId="{53742231-981F-480A-940F-203EC2F7423F}" srcOrd="1" destOrd="0" parTransId="{2FC75195-FBA1-43DE-85DD-40B4B3A2F1F3}" sibTransId="{EF449C32-A7AE-4099-9E9B-9E2F736A89CE}"/>
    <dgm:cxn modelId="{714928C7-F07E-48C4-BE9E-4842896AB09C}" type="presOf" srcId="{9C64CC83-643C-4E12-8F97-BC19DC031190}" destId="{BBA91679-4684-4A04-8AEB-03038C78A75C}" srcOrd="0" destOrd="0" presId="urn:microsoft.com/office/officeart/2016/7/layout/LinearBlockProcessNumbered"/>
    <dgm:cxn modelId="{7D7B6CF4-1A1D-4E61-B5FE-C95185EF2648}" type="presOf" srcId="{9EF41CC5-EF3B-4A6D-8229-3F1333EADFB3}" destId="{67D48337-9200-42EF-A956-8FC92E9B78D2}" srcOrd="1" destOrd="0" presId="urn:microsoft.com/office/officeart/2016/7/layout/LinearBlockProcessNumbered"/>
    <dgm:cxn modelId="{B9FDDAF6-ABE3-43D5-A54F-4A0002D3FD47}" type="presOf" srcId="{EF449C32-A7AE-4099-9E9B-9E2F736A89CE}" destId="{975C752B-C37A-4BA6-A3AE-2202A141404A}" srcOrd="0" destOrd="0" presId="urn:microsoft.com/office/officeart/2016/7/layout/LinearBlockProcessNumbered"/>
    <dgm:cxn modelId="{6A5BED3A-71F8-4A71-9E51-1F50D58497B5}" type="presParOf" srcId="{579698BD-D232-4926-8D7B-29A69B90858B}" destId="{3DD5B223-886E-4FC7-BDA1-ECA869A474EC}" srcOrd="0" destOrd="0" presId="urn:microsoft.com/office/officeart/2016/7/layout/LinearBlockProcessNumbered"/>
    <dgm:cxn modelId="{50ED9B3F-B939-4662-8866-7D833C2E0794}" type="presParOf" srcId="{3DD5B223-886E-4FC7-BDA1-ECA869A474EC}" destId="{DA3A6BD4-857F-4C66-97FA-B1E1C180A950}" srcOrd="0" destOrd="0" presId="urn:microsoft.com/office/officeart/2016/7/layout/LinearBlockProcessNumbered"/>
    <dgm:cxn modelId="{0D013F25-1B82-4F7B-AEF4-E93C2E95B0C3}" type="presParOf" srcId="{3DD5B223-886E-4FC7-BDA1-ECA869A474EC}" destId="{BBA91679-4684-4A04-8AEB-03038C78A75C}" srcOrd="1" destOrd="0" presId="urn:microsoft.com/office/officeart/2016/7/layout/LinearBlockProcessNumbered"/>
    <dgm:cxn modelId="{1E713196-E09A-42B0-BC2D-5294D0D9C36F}" type="presParOf" srcId="{3DD5B223-886E-4FC7-BDA1-ECA869A474EC}" destId="{5F398AEE-BC0F-4F30-99FA-92D67A176C2D}" srcOrd="2" destOrd="0" presId="urn:microsoft.com/office/officeart/2016/7/layout/LinearBlockProcessNumbered"/>
    <dgm:cxn modelId="{F8935481-B234-48A2-8E9B-6F423817537E}" type="presParOf" srcId="{579698BD-D232-4926-8D7B-29A69B90858B}" destId="{3C27A223-AC17-40BD-B7C5-0447661C2934}" srcOrd="1" destOrd="0" presId="urn:microsoft.com/office/officeart/2016/7/layout/LinearBlockProcessNumbered"/>
    <dgm:cxn modelId="{2A71550B-14EE-4B95-A40C-E132F64E84DB}" type="presParOf" srcId="{579698BD-D232-4926-8D7B-29A69B90858B}" destId="{0864151C-845B-4A50-9755-7EE613694D81}" srcOrd="2" destOrd="0" presId="urn:microsoft.com/office/officeart/2016/7/layout/LinearBlockProcessNumbered"/>
    <dgm:cxn modelId="{819F34FD-11F2-459D-B90D-FA1539737ADA}" type="presParOf" srcId="{0864151C-845B-4A50-9755-7EE613694D81}" destId="{00AE7F27-0E5D-4AFB-ACD6-B5A19E79EA42}" srcOrd="0" destOrd="0" presId="urn:microsoft.com/office/officeart/2016/7/layout/LinearBlockProcessNumbered"/>
    <dgm:cxn modelId="{FAA4A22E-63A9-40D7-AF37-15573F3C350A}" type="presParOf" srcId="{0864151C-845B-4A50-9755-7EE613694D81}" destId="{975C752B-C37A-4BA6-A3AE-2202A141404A}" srcOrd="1" destOrd="0" presId="urn:microsoft.com/office/officeart/2016/7/layout/LinearBlockProcessNumbered"/>
    <dgm:cxn modelId="{ABA4B620-C848-4944-B91E-2E492EED893C}" type="presParOf" srcId="{0864151C-845B-4A50-9755-7EE613694D81}" destId="{C5BDCA19-B754-421E-A6CC-628F80FC74CB}" srcOrd="2" destOrd="0" presId="urn:microsoft.com/office/officeart/2016/7/layout/LinearBlockProcessNumbered"/>
    <dgm:cxn modelId="{981D06A1-F8EB-4C14-9C2A-EA505D9C81FA}" type="presParOf" srcId="{579698BD-D232-4926-8D7B-29A69B90858B}" destId="{3E36C1DA-E751-469B-91D5-B7ADF3790DAB}" srcOrd="3" destOrd="0" presId="urn:microsoft.com/office/officeart/2016/7/layout/LinearBlockProcessNumbered"/>
    <dgm:cxn modelId="{D7BB022A-2504-497B-9672-D97F4CB95B15}" type="presParOf" srcId="{579698BD-D232-4926-8D7B-29A69B90858B}" destId="{19974A3A-09A4-40DE-BB0F-D9AED1ACB06E}" srcOrd="4" destOrd="0" presId="urn:microsoft.com/office/officeart/2016/7/layout/LinearBlockProcessNumbered"/>
    <dgm:cxn modelId="{A085F843-0169-43CB-B042-74EAB6E1674B}" type="presParOf" srcId="{19974A3A-09A4-40DE-BB0F-D9AED1ACB06E}" destId="{CAD62F17-E99D-4FEF-B376-961CA4CB20EB}" srcOrd="0" destOrd="0" presId="urn:microsoft.com/office/officeart/2016/7/layout/LinearBlockProcessNumbered"/>
    <dgm:cxn modelId="{A179DBCD-25F3-44B6-BAA7-26EBC7B29448}" type="presParOf" srcId="{19974A3A-09A4-40DE-BB0F-D9AED1ACB06E}" destId="{E20811D6-E5D4-4C9E-AABF-9E0E1902CA2C}" srcOrd="1" destOrd="0" presId="urn:microsoft.com/office/officeart/2016/7/layout/LinearBlockProcessNumbered"/>
    <dgm:cxn modelId="{7429BDE6-E17F-4E08-960D-D62B256C81F6}" type="presParOf" srcId="{19974A3A-09A4-40DE-BB0F-D9AED1ACB06E}" destId="{67D48337-9200-42EF-A956-8FC92E9B78D2}" srcOrd="2" destOrd="0" presId="urn:microsoft.com/office/officeart/2016/7/layout/LinearBlockProcessNumbered"/>
    <dgm:cxn modelId="{C2DCE830-4635-4EA5-AEE9-8B91DBBD0BDF}" type="presParOf" srcId="{579698BD-D232-4926-8D7B-29A69B90858B}" destId="{6B2D377F-84E6-4F13-B6E1-37370736977B}" srcOrd="5" destOrd="0" presId="urn:microsoft.com/office/officeart/2016/7/layout/LinearBlockProcessNumbered"/>
    <dgm:cxn modelId="{A9B421C2-6D41-4B7B-AB30-8D1467265194}" type="presParOf" srcId="{579698BD-D232-4926-8D7B-29A69B90858B}" destId="{E3821F1E-1ADC-4C12-B2E3-7D7B161EA635}" srcOrd="6" destOrd="0" presId="urn:microsoft.com/office/officeart/2016/7/layout/LinearBlockProcessNumbered"/>
    <dgm:cxn modelId="{94A6BAE5-9F16-4056-B00B-25006FC3F2D2}" type="presParOf" srcId="{E3821F1E-1ADC-4C12-B2E3-7D7B161EA635}" destId="{8C175526-0F2C-4BF1-99C7-B31ECD72A81A}" srcOrd="0" destOrd="0" presId="urn:microsoft.com/office/officeart/2016/7/layout/LinearBlockProcessNumbered"/>
    <dgm:cxn modelId="{5DFB99AC-F24D-4662-A00D-75EBFF9F7639}" type="presParOf" srcId="{E3821F1E-1ADC-4C12-B2E3-7D7B161EA635}" destId="{A68B7B30-1C9C-4049-9B87-56F787E4850F}" srcOrd="1" destOrd="0" presId="urn:microsoft.com/office/officeart/2016/7/layout/LinearBlockProcessNumbered"/>
    <dgm:cxn modelId="{A0008B56-8386-4E05-9317-60889D980080}" type="presParOf" srcId="{E3821F1E-1ADC-4C12-B2E3-7D7B161EA635}" destId="{C3A09B4D-0A70-4FE9-A150-F95701D867F3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A6BD4-857F-4C66-97FA-B1E1C180A950}">
      <dsp:nvSpPr>
        <dsp:cNvPr id="0" name=""/>
        <dsp:cNvSpPr/>
      </dsp:nvSpPr>
      <dsp:spPr>
        <a:xfrm>
          <a:off x="202" y="392289"/>
          <a:ext cx="2441809" cy="293017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0" rIns="241196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We bring to you the best price and quality of car.</a:t>
          </a:r>
        </a:p>
      </dsp:txBody>
      <dsp:txXfrm>
        <a:off x="202" y="1564357"/>
        <a:ext cx="2441809" cy="1758102"/>
      </dsp:txXfrm>
    </dsp:sp>
    <dsp:sp modelId="{BBA91679-4684-4A04-8AEB-03038C78A75C}">
      <dsp:nvSpPr>
        <dsp:cNvPr id="0" name=""/>
        <dsp:cNvSpPr/>
      </dsp:nvSpPr>
      <dsp:spPr>
        <a:xfrm>
          <a:off x="202" y="392289"/>
          <a:ext cx="2441809" cy="117206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165100" rIns="241196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/>
            <a:t>01</a:t>
          </a:r>
          <a:endParaRPr lang="en-US" sz="6100" kern="1200" dirty="0"/>
        </a:p>
      </dsp:txBody>
      <dsp:txXfrm>
        <a:off x="202" y="392289"/>
        <a:ext cx="2441809" cy="1172068"/>
      </dsp:txXfrm>
    </dsp:sp>
    <dsp:sp modelId="{00AE7F27-0E5D-4AFB-ACD6-B5A19E79EA42}">
      <dsp:nvSpPr>
        <dsp:cNvPr id="0" name=""/>
        <dsp:cNvSpPr/>
      </dsp:nvSpPr>
      <dsp:spPr>
        <a:xfrm>
          <a:off x="2637356" y="392289"/>
          <a:ext cx="2441809" cy="29301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0" rIns="241196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Easy to find multiple models of car that you always wanted.</a:t>
          </a:r>
        </a:p>
      </dsp:txBody>
      <dsp:txXfrm>
        <a:off x="2637356" y="1564357"/>
        <a:ext cx="2441809" cy="1758102"/>
      </dsp:txXfrm>
    </dsp:sp>
    <dsp:sp modelId="{975C752B-C37A-4BA6-A3AE-2202A141404A}">
      <dsp:nvSpPr>
        <dsp:cNvPr id="0" name=""/>
        <dsp:cNvSpPr/>
      </dsp:nvSpPr>
      <dsp:spPr>
        <a:xfrm>
          <a:off x="2637356" y="392289"/>
          <a:ext cx="2441809" cy="117206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165100" rIns="241196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/>
            <a:t>02</a:t>
          </a:r>
        </a:p>
      </dsp:txBody>
      <dsp:txXfrm>
        <a:off x="2637356" y="392289"/>
        <a:ext cx="2441809" cy="1172068"/>
      </dsp:txXfrm>
    </dsp:sp>
    <dsp:sp modelId="{CAD62F17-E99D-4FEF-B376-961CA4CB20EB}">
      <dsp:nvSpPr>
        <dsp:cNvPr id="0" name=""/>
        <dsp:cNvSpPr/>
      </dsp:nvSpPr>
      <dsp:spPr>
        <a:xfrm>
          <a:off x="5274509" y="392289"/>
          <a:ext cx="2441809" cy="293017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0" rIns="241196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Give advices to buy the car that is most suitable for you.</a:t>
          </a:r>
        </a:p>
      </dsp:txBody>
      <dsp:txXfrm>
        <a:off x="5274509" y="1564357"/>
        <a:ext cx="2441809" cy="1758102"/>
      </dsp:txXfrm>
    </dsp:sp>
    <dsp:sp modelId="{E20811D6-E5D4-4C9E-AABF-9E0E1902CA2C}">
      <dsp:nvSpPr>
        <dsp:cNvPr id="0" name=""/>
        <dsp:cNvSpPr/>
      </dsp:nvSpPr>
      <dsp:spPr>
        <a:xfrm>
          <a:off x="5274509" y="392289"/>
          <a:ext cx="2441809" cy="117206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165100" rIns="241196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/>
            <a:t>03</a:t>
          </a:r>
        </a:p>
      </dsp:txBody>
      <dsp:txXfrm>
        <a:off x="5274509" y="392289"/>
        <a:ext cx="2441809" cy="1172068"/>
      </dsp:txXfrm>
    </dsp:sp>
    <dsp:sp modelId="{8C175526-0F2C-4BF1-99C7-B31ECD72A81A}">
      <dsp:nvSpPr>
        <dsp:cNvPr id="0" name=""/>
        <dsp:cNvSpPr/>
      </dsp:nvSpPr>
      <dsp:spPr>
        <a:xfrm>
          <a:off x="7911663" y="392289"/>
          <a:ext cx="2441809" cy="293017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0" rIns="241196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Provide place that you can sell your cars with  a good price.</a:t>
          </a:r>
        </a:p>
      </dsp:txBody>
      <dsp:txXfrm>
        <a:off x="7911663" y="1564357"/>
        <a:ext cx="2441809" cy="1758102"/>
      </dsp:txXfrm>
    </dsp:sp>
    <dsp:sp modelId="{A68B7B30-1C9C-4049-9B87-56F787E4850F}">
      <dsp:nvSpPr>
        <dsp:cNvPr id="0" name=""/>
        <dsp:cNvSpPr/>
      </dsp:nvSpPr>
      <dsp:spPr>
        <a:xfrm>
          <a:off x="7911663" y="392289"/>
          <a:ext cx="2441809" cy="117206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196" tIns="165100" rIns="241196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/>
            <a:t>04</a:t>
          </a:r>
        </a:p>
      </dsp:txBody>
      <dsp:txXfrm>
        <a:off x="7911663" y="392289"/>
        <a:ext cx="2441809" cy="1172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7/29/2020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7/29/2020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7/29/2020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7/29/2020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7/29/2020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7/29/2020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7/29/2020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7/29/2020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7/29/2020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7/29/2020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7/29/2020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7/29/2020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7/29/2020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coffee, food, beverage&#10;&#10;Description automatically generated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087120"/>
            <a:ext cx="9440034" cy="2648381"/>
          </a:xfrm>
        </p:spPr>
        <p:txBody>
          <a:bodyPr>
            <a:normAutofit/>
          </a:bodyPr>
          <a:lstStyle/>
          <a:p>
            <a:r>
              <a:rPr lang="en-US" sz="7200" dirty="0"/>
              <a:t>3 Stars Auto Garage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910649"/>
            <a:ext cx="9440034" cy="1397951"/>
          </a:xfrm>
        </p:spPr>
        <p:txBody>
          <a:bodyPr>
            <a:normAutofit/>
          </a:bodyPr>
          <a:lstStyle/>
          <a:p>
            <a:pPr algn="r"/>
            <a:r>
              <a:rPr lang="en-US" sz="2800" dirty="0"/>
              <a:t>We sell cars faster than your ex sold you</a:t>
            </a: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833F9-5D79-4F9F-A70B-9533737D8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88184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Home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67EC03-DCB5-4E87-A8B3-A82AD09AC7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57" y="1491449"/>
            <a:ext cx="11346285" cy="5255244"/>
          </a:xfrm>
        </p:spPr>
      </p:pic>
    </p:spTree>
    <p:extLst>
      <p:ext uri="{BB962C8B-B14F-4D97-AF65-F5344CB8AC3E}">
        <p14:creationId xmlns:p14="http://schemas.microsoft.com/office/powerpoint/2010/main" val="3598430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3A18-0C4E-4220-B1B9-FA5C0F89F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757561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Home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FD9CCF-16C0-4B76-84FA-9438EEBFA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0" y="2088292"/>
            <a:ext cx="12081019" cy="2421564"/>
          </a:xfrm>
        </p:spPr>
      </p:pic>
    </p:spTree>
    <p:extLst>
      <p:ext uri="{BB962C8B-B14F-4D97-AF65-F5344CB8AC3E}">
        <p14:creationId xmlns:p14="http://schemas.microsoft.com/office/powerpoint/2010/main" val="3195776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6D68D-85D4-40C5-B5D9-A64C8565C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View Cars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8419800-3CD3-447B-BBB5-9BF2FB2C2C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09" y="1793288"/>
            <a:ext cx="11430933" cy="4261282"/>
          </a:xfrm>
        </p:spPr>
      </p:pic>
    </p:spTree>
    <p:extLst>
      <p:ext uri="{BB962C8B-B14F-4D97-AF65-F5344CB8AC3E}">
        <p14:creationId xmlns:p14="http://schemas.microsoft.com/office/powerpoint/2010/main" val="2749634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D0768-547E-4D23-BEB1-4C5AA10F5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View Cars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B033FD-634E-4E39-B492-673D382ED9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95" y="1760368"/>
            <a:ext cx="11227362" cy="3947974"/>
          </a:xfrm>
        </p:spPr>
      </p:pic>
    </p:spTree>
    <p:extLst>
      <p:ext uri="{BB962C8B-B14F-4D97-AF65-F5344CB8AC3E}">
        <p14:creationId xmlns:p14="http://schemas.microsoft.com/office/powerpoint/2010/main" val="3343256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5CC88-76E2-433D-AAD3-9EC9EE7D7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View Car’s Info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FFAA5A-7959-4098-9930-45320E25B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48" y="1826396"/>
            <a:ext cx="11936455" cy="4422004"/>
          </a:xfrm>
        </p:spPr>
      </p:pic>
    </p:spTree>
    <p:extLst>
      <p:ext uri="{BB962C8B-B14F-4D97-AF65-F5344CB8AC3E}">
        <p14:creationId xmlns:p14="http://schemas.microsoft.com/office/powerpoint/2010/main" val="1605485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ACEF6-CD1B-4346-BC40-D19752FDE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42271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Selling Car Form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E68684-C9AD-4928-8F96-A119C7594E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73" y="1551871"/>
            <a:ext cx="10186406" cy="5306129"/>
          </a:xfrm>
        </p:spPr>
      </p:pic>
    </p:spTree>
    <p:extLst>
      <p:ext uri="{BB962C8B-B14F-4D97-AF65-F5344CB8AC3E}">
        <p14:creationId xmlns:p14="http://schemas.microsoft.com/office/powerpoint/2010/main" val="2584350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97751-7514-4C1B-A21F-37E4D5028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Edit Profile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B77A59-FB24-4DCC-94A1-1B1E16BF5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453" y="1686493"/>
            <a:ext cx="4665093" cy="5171507"/>
          </a:xfrm>
        </p:spPr>
      </p:pic>
    </p:spTree>
    <p:extLst>
      <p:ext uri="{BB962C8B-B14F-4D97-AF65-F5344CB8AC3E}">
        <p14:creationId xmlns:p14="http://schemas.microsoft.com/office/powerpoint/2010/main" val="185174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F6D87-58F4-4806-8AC2-6F5DE2F1F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82858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Change Password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219DBD-1C91-4698-A3B9-679E606DB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05" y="2738109"/>
            <a:ext cx="11637071" cy="1844901"/>
          </a:xfrm>
        </p:spPr>
      </p:pic>
    </p:spTree>
    <p:extLst>
      <p:ext uri="{BB962C8B-B14F-4D97-AF65-F5344CB8AC3E}">
        <p14:creationId xmlns:p14="http://schemas.microsoft.com/office/powerpoint/2010/main" val="709293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90827-4B1B-4960-9F19-CD43A47BC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60822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Contact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0CDC4F-36F4-487C-B760-C25B77F91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900" y="1570422"/>
            <a:ext cx="9829582" cy="5287578"/>
          </a:xfrm>
        </p:spPr>
      </p:pic>
    </p:spTree>
    <p:extLst>
      <p:ext uri="{BB962C8B-B14F-4D97-AF65-F5344CB8AC3E}">
        <p14:creationId xmlns:p14="http://schemas.microsoft.com/office/powerpoint/2010/main" val="3518235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F8D35-79F3-4E79-AD93-7DB7B1BE6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10353762" cy="5107619"/>
          </a:xfrm>
        </p:spPr>
        <p:txBody>
          <a:bodyPr>
            <a:normAutofit/>
          </a:bodyPr>
          <a:lstStyle/>
          <a:p>
            <a:r>
              <a:rPr lang="en-US" sz="8000" b="1" dirty="0">
                <a:solidFill>
                  <a:srgbClr val="FF0000"/>
                </a:solidFill>
              </a:rPr>
              <a:t>Admin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8AFCC-9495-4A36-9543-E5C4D2BA1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5717219"/>
            <a:ext cx="10353762" cy="73980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862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ACDD5-A5E5-4420-A40E-24716B409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F20A0-2264-4FAD-AD6F-6521E9510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Layout designer: Nguyễn </a:t>
            </a:r>
            <a:r>
              <a:rPr lang="en-US" sz="2800" dirty="0" err="1"/>
              <a:t>Đức</a:t>
            </a:r>
            <a:r>
              <a:rPr lang="en-US" sz="2800" dirty="0"/>
              <a:t> Thắng – MSSV: SE130157</a:t>
            </a:r>
          </a:p>
          <a:p>
            <a:r>
              <a:rPr lang="en-US" sz="2800" dirty="0"/>
              <a:t>Technical support: </a:t>
            </a:r>
            <a:r>
              <a:rPr lang="en-US" sz="2800" dirty="0" err="1"/>
              <a:t>Trần</a:t>
            </a:r>
            <a:r>
              <a:rPr lang="en-US" sz="2800" dirty="0"/>
              <a:t> Quang Minh – MSSV: SE62652</a:t>
            </a:r>
          </a:p>
          <a:p>
            <a:r>
              <a:rPr lang="en-US" sz="2800" dirty="0"/>
              <a:t>Database designer: Nguyễn </a:t>
            </a:r>
            <a:r>
              <a:rPr lang="en-US" sz="2800" dirty="0" err="1"/>
              <a:t>Phương</a:t>
            </a:r>
            <a:r>
              <a:rPr lang="en-US" sz="2800" dirty="0"/>
              <a:t> Quang – MSSV: SE130190</a:t>
            </a:r>
          </a:p>
        </p:txBody>
      </p:sp>
    </p:spTree>
    <p:extLst>
      <p:ext uri="{BB962C8B-B14F-4D97-AF65-F5344CB8AC3E}">
        <p14:creationId xmlns:p14="http://schemas.microsoft.com/office/powerpoint/2010/main" val="2297025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9D637-73CE-4C09-8490-03717E7F1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004657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Manage Cars/Register Form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733D59-B2CA-4819-8EDD-194445659C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7" y="1614257"/>
            <a:ext cx="12171493" cy="4634143"/>
          </a:xfrm>
        </p:spPr>
      </p:pic>
    </p:spTree>
    <p:extLst>
      <p:ext uri="{BB962C8B-B14F-4D97-AF65-F5344CB8AC3E}">
        <p14:creationId xmlns:p14="http://schemas.microsoft.com/office/powerpoint/2010/main" val="34681183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65068-56F2-4E28-976F-594011EA0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80195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Manage Cars/Register Form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787F7-0644-47F1-96CC-6E09EDD59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2571"/>
            <a:ext cx="12188952" cy="2318649"/>
          </a:xfrm>
        </p:spPr>
      </p:pic>
    </p:spTree>
    <p:extLst>
      <p:ext uri="{BB962C8B-B14F-4D97-AF65-F5344CB8AC3E}">
        <p14:creationId xmlns:p14="http://schemas.microsoft.com/office/powerpoint/2010/main" val="2328192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D6D66-671D-4FC8-A5EF-B750A5D51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008888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Manage Technologies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258783-922D-475D-987C-98A5D866D8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3" y="1618488"/>
            <a:ext cx="12162697" cy="4928616"/>
          </a:xfrm>
        </p:spPr>
      </p:pic>
    </p:spTree>
    <p:extLst>
      <p:ext uri="{BB962C8B-B14F-4D97-AF65-F5344CB8AC3E}">
        <p14:creationId xmlns:p14="http://schemas.microsoft.com/office/powerpoint/2010/main" val="150300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09FC0-58F2-4EAF-B2C2-4E8ED5716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050524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Delete Customer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E739AF-E720-4FBA-966E-89DEA3DFF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6900"/>
            <a:ext cx="12188633" cy="4746964"/>
          </a:xfrm>
        </p:spPr>
      </p:pic>
    </p:spTree>
    <p:extLst>
      <p:ext uri="{BB962C8B-B14F-4D97-AF65-F5344CB8AC3E}">
        <p14:creationId xmlns:p14="http://schemas.microsoft.com/office/powerpoint/2010/main" val="1270988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742735-58D3-4D9E-A19B-7E46A3C75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9A679C-AC75-43DF-97C3-7E501A5EB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913795" y="563881"/>
            <a:ext cx="10353762" cy="4571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8340E-68E1-4E90-9DA9-DD08D25E3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201662"/>
            <a:ext cx="10353762" cy="3589537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US" sz="8000" b="1" dirty="0">
                <a:solidFill>
                  <a:srgbClr val="FF0000"/>
                </a:solidFill>
              </a:rPr>
              <a:t>Thanks for listening !!!</a:t>
            </a:r>
          </a:p>
        </p:txBody>
      </p:sp>
    </p:spTree>
    <p:extLst>
      <p:ext uri="{BB962C8B-B14F-4D97-AF65-F5344CB8AC3E}">
        <p14:creationId xmlns:p14="http://schemas.microsoft.com/office/powerpoint/2010/main" val="396358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Introduction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AED04DAF-1E3F-4397-8834-E64118E9B2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288890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9089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441C8-F70B-4EC8-A207-821A64B2D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000097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Log 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954D10-664E-4145-A818-9A7B1B850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245" y="1512041"/>
            <a:ext cx="4944862" cy="5248303"/>
          </a:xfrm>
        </p:spPr>
      </p:pic>
    </p:spTree>
    <p:extLst>
      <p:ext uri="{BB962C8B-B14F-4D97-AF65-F5344CB8AC3E}">
        <p14:creationId xmlns:p14="http://schemas.microsoft.com/office/powerpoint/2010/main" val="3824196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EB42E-7D79-495C-A138-156D71C3F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1"/>
            <a:ext cx="10353762" cy="95287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Register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4B688D-1B39-436E-B693-B9C85DDCC4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361" y="1562470"/>
            <a:ext cx="4065973" cy="5295530"/>
          </a:xfrm>
        </p:spPr>
      </p:pic>
    </p:spTree>
    <p:extLst>
      <p:ext uri="{BB962C8B-B14F-4D97-AF65-F5344CB8AC3E}">
        <p14:creationId xmlns:p14="http://schemas.microsoft.com/office/powerpoint/2010/main" val="1830934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B71AA-632A-4CB5-93F3-45E3AD97D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10353762" cy="5181599"/>
          </a:xfrm>
        </p:spPr>
        <p:txBody>
          <a:bodyPr>
            <a:normAutofit/>
          </a:bodyPr>
          <a:lstStyle/>
          <a:p>
            <a:r>
              <a:rPr lang="en-US" sz="8800" b="1" dirty="0">
                <a:solidFill>
                  <a:srgbClr val="FF0000"/>
                </a:solidFill>
              </a:rPr>
              <a:t>User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18F57-91C8-488C-B88F-FEB6DFE57FFA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913795" y="1953087"/>
            <a:ext cx="10353762" cy="123363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623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73BBB-610A-458F-BAF2-3F146C375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65990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Home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13A7F6-2EB9-4ABF-800B-32BFDEFCF2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45" y="1367161"/>
            <a:ext cx="11501772" cy="5490839"/>
          </a:xfrm>
        </p:spPr>
      </p:pic>
    </p:spTree>
    <p:extLst>
      <p:ext uri="{BB962C8B-B14F-4D97-AF65-F5344CB8AC3E}">
        <p14:creationId xmlns:p14="http://schemas.microsoft.com/office/powerpoint/2010/main" val="371444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B71F5-0957-48CC-A837-319605D3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880924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Home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8DB287-CE5B-4096-82CC-02A4D933B9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79" y="1490524"/>
            <a:ext cx="11834441" cy="5247627"/>
          </a:xfrm>
        </p:spPr>
      </p:pic>
    </p:spTree>
    <p:extLst>
      <p:ext uri="{BB962C8B-B14F-4D97-AF65-F5344CB8AC3E}">
        <p14:creationId xmlns:p14="http://schemas.microsoft.com/office/powerpoint/2010/main" val="3132118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79E-0712-4D82-A9B4-5B9AAC754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625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Home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F12D53-B4B3-485A-B1D6-BCD87DB220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29" y="1500327"/>
            <a:ext cx="11849263" cy="5255580"/>
          </a:xfrm>
        </p:spPr>
      </p:pic>
    </p:spTree>
    <p:extLst>
      <p:ext uri="{BB962C8B-B14F-4D97-AF65-F5344CB8AC3E}">
        <p14:creationId xmlns:p14="http://schemas.microsoft.com/office/powerpoint/2010/main" val="7222218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{96C720F9-37FC-4984-B947-A38829E0C3F9}tf12214701</Template>
  <TotalTime>139</TotalTime>
  <Words>144</Words>
  <Application>Microsoft Office PowerPoint</Application>
  <PresentationFormat>Widescreen</PresentationFormat>
  <Paragraphs>36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Goudy Old Style</vt:lpstr>
      <vt:lpstr>Wingdings 2</vt:lpstr>
      <vt:lpstr>SlateVTI</vt:lpstr>
      <vt:lpstr>3 Stars Auto Garage</vt:lpstr>
      <vt:lpstr>Members</vt:lpstr>
      <vt:lpstr>Introduction</vt:lpstr>
      <vt:lpstr>Log In</vt:lpstr>
      <vt:lpstr>Register</vt:lpstr>
      <vt:lpstr>User Layout</vt:lpstr>
      <vt:lpstr>Home</vt:lpstr>
      <vt:lpstr>Home</vt:lpstr>
      <vt:lpstr>Home</vt:lpstr>
      <vt:lpstr>Home</vt:lpstr>
      <vt:lpstr>Home</vt:lpstr>
      <vt:lpstr>View Cars</vt:lpstr>
      <vt:lpstr>View Cars</vt:lpstr>
      <vt:lpstr>View Car’s Info</vt:lpstr>
      <vt:lpstr>Selling Car Form</vt:lpstr>
      <vt:lpstr>Edit Profile</vt:lpstr>
      <vt:lpstr>Change Password</vt:lpstr>
      <vt:lpstr>Contact</vt:lpstr>
      <vt:lpstr>Admin Layout</vt:lpstr>
      <vt:lpstr>Manage Cars/Register Form</vt:lpstr>
      <vt:lpstr>Manage Cars/Register Form</vt:lpstr>
      <vt:lpstr>Manage Technologies</vt:lpstr>
      <vt:lpstr>Delete Customer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 Stars Auto Garage</dc:title>
  <dc:creator>Thắng Nguyễn</dc:creator>
  <cp:lastModifiedBy>Thắng Nguyễn</cp:lastModifiedBy>
  <cp:revision>25</cp:revision>
  <dcterms:created xsi:type="dcterms:W3CDTF">2020-07-29T02:55:51Z</dcterms:created>
  <dcterms:modified xsi:type="dcterms:W3CDTF">2020-07-29T05:15:50Z</dcterms:modified>
</cp:coreProperties>
</file>